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1" autoAdjust="0"/>
  </p:normalViewPr>
  <p:slideViewPr>
    <p:cSldViewPr>
      <p:cViewPr varScale="1">
        <p:scale>
          <a:sx n="77" d="100"/>
          <a:sy n="77" d="100"/>
        </p:scale>
        <p:origin x="-2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36BE74-7AB6-4001-A509-C115A578438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560A01-47B3-4849-985C-CC79DC299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6BE74-7AB6-4001-A509-C115A578438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60A01-47B3-4849-985C-CC79DC299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6BE74-7AB6-4001-A509-C115A578438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60A01-47B3-4849-985C-CC79DC299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6BE74-7AB6-4001-A509-C115A578438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60A01-47B3-4849-985C-CC79DC2995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6BE74-7AB6-4001-A509-C115A578438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60A01-47B3-4849-985C-CC79DC2995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6BE74-7AB6-4001-A509-C115A578438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60A01-47B3-4849-985C-CC79DC2995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6BE74-7AB6-4001-A509-C115A578438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60A01-47B3-4849-985C-CC79DC299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6BE74-7AB6-4001-A509-C115A578438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60A01-47B3-4849-985C-CC79DC2995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6BE74-7AB6-4001-A509-C115A578438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60A01-47B3-4849-985C-CC79DC299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36BE74-7AB6-4001-A509-C115A578438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60A01-47B3-4849-985C-CC79DC299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36BE74-7AB6-4001-A509-C115A578438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560A01-47B3-4849-985C-CC79DC2995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36BE74-7AB6-4001-A509-C115A5784389}" type="datetimeFigureOut">
              <a:rPr lang="en-US" smtClean="0"/>
              <a:pPr/>
              <a:t>12/12/12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560A01-47B3-4849-985C-CC79DC299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699490"/>
              </p:ext>
            </p:extLst>
          </p:nvPr>
        </p:nvGraphicFramePr>
        <p:xfrm>
          <a:off x="533400" y="304800"/>
          <a:ext cx="8229600" cy="609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2543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2622562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42543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r>
                        <a:rPr lang="zh-CN" alt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262256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Content Placeholder 3" descr="cli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4267200"/>
            <a:ext cx="1715554" cy="1726253"/>
          </a:xfrm>
          <a:prstGeom prst="rect">
            <a:avLst/>
          </a:prstGeom>
        </p:spPr>
      </p:pic>
      <p:pic>
        <p:nvPicPr>
          <p:cNvPr id="7" name="Picture 2" descr="C:\Users\Holy Cross\AppData\Local\Microsoft\Windows\Temporary Internet Files\Content.IE5\UA4KL2LM\MC90018871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914400"/>
            <a:ext cx="1433840" cy="1905000"/>
          </a:xfrm>
          <a:prstGeom prst="rect">
            <a:avLst/>
          </a:prstGeom>
          <a:noFill/>
        </p:spPr>
      </p:pic>
      <p:pic>
        <p:nvPicPr>
          <p:cNvPr id="8" name="Picture 2" descr="C:\Users\Holy Cross\AppData\Local\Microsoft\Windows\Temporary Internet Files\Content.IE5\UA4KL2LM\MC90035195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886200"/>
            <a:ext cx="1141849" cy="2385865"/>
          </a:xfrm>
          <a:prstGeom prst="rect">
            <a:avLst/>
          </a:prstGeom>
          <a:noFill/>
        </p:spPr>
      </p:pic>
      <p:pic>
        <p:nvPicPr>
          <p:cNvPr id="9" name="Content Placeholder 5" descr="clip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34200" y="990600"/>
            <a:ext cx="1680646" cy="1769360"/>
          </a:xfrm>
          <a:prstGeom prst="rect">
            <a:avLst/>
          </a:prstGeom>
        </p:spPr>
      </p:pic>
      <p:pic>
        <p:nvPicPr>
          <p:cNvPr id="10" name="Content Placeholder 5" descr="clip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34200" y="4419600"/>
            <a:ext cx="1529750" cy="1447799"/>
          </a:xfrm>
          <a:prstGeom prst="rect">
            <a:avLst/>
          </a:prstGeom>
        </p:spPr>
      </p:pic>
      <p:pic>
        <p:nvPicPr>
          <p:cNvPr id="11" name="Content Placeholder 3" descr="clip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95600" y="4191000"/>
            <a:ext cx="1600200" cy="1993329"/>
          </a:xfrm>
          <a:prstGeom prst="rect">
            <a:avLst/>
          </a:prstGeom>
        </p:spPr>
      </p:pic>
      <p:pic>
        <p:nvPicPr>
          <p:cNvPr id="12" name="Content Placeholder 3" descr="clip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743200" y="990600"/>
            <a:ext cx="1744422" cy="1995254"/>
          </a:xfrm>
          <a:prstGeom prst="rect">
            <a:avLst/>
          </a:prstGeom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219201"/>
            <a:ext cx="1861922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8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PowerPoint Presentation</vt:lpstr>
    </vt:vector>
  </TitlesOfParts>
  <Company>College of the Holy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我的学科</dc:title>
  <dc:creator>The College of the Holy Cross</dc:creator>
  <cp:lastModifiedBy>Meng Yeh</cp:lastModifiedBy>
  <cp:revision>7</cp:revision>
  <dcterms:created xsi:type="dcterms:W3CDTF">2012-07-30T19:11:00Z</dcterms:created>
  <dcterms:modified xsi:type="dcterms:W3CDTF">2012-12-12T21:59:46Z</dcterms:modified>
</cp:coreProperties>
</file>